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4" r:id="rId1"/>
  </p:sldMasterIdLst>
  <p:notesMasterIdLst>
    <p:notesMasterId r:id="rId4"/>
  </p:notesMasterIdLst>
  <p:sldIdLst>
    <p:sldId id="256" r:id="rId2"/>
    <p:sldId id="259" r:id="rId3"/>
  </p:sldIdLst>
  <p:sldSz cx="6858000" cy="9144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152" y="294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975F6E-D51C-4041-B29E-4F2076CDB656}" type="datetimeFigureOut">
              <a:rPr lang="ru-RU" smtClean="0"/>
              <a:pPr/>
              <a:t>05.11.2018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88C794-C64F-4CA1-B733-4440FB35C40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88C794-C64F-4CA1-B733-4440FB35C407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385762" y="7133203"/>
            <a:ext cx="6472238" cy="3175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285750" y="6471216"/>
            <a:ext cx="6343650" cy="1629833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85750" y="5181600"/>
            <a:ext cx="6343650" cy="12192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05.11.2018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6172200" y="8631936"/>
            <a:ext cx="569214" cy="32918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5143500" y="732369"/>
            <a:ext cx="1371600" cy="780203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0" y="732369"/>
            <a:ext cx="4686300" cy="780203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05.11.2018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2686050" y="101601"/>
            <a:ext cx="2171700" cy="385233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6172200" y="8631936"/>
            <a:ext cx="569214" cy="32918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385762" y="4593203"/>
            <a:ext cx="6472238" cy="3175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285750" y="2235200"/>
            <a:ext cx="6343650" cy="16256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05.11.2018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35356" y="3929447"/>
            <a:ext cx="6515100" cy="1579767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226314" y="609600"/>
            <a:ext cx="6515100" cy="1121664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228600" y="2133600"/>
            <a:ext cx="3143250" cy="629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3486150" y="2133600"/>
            <a:ext cx="3257550" cy="629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05.11.2018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228600" y="7213600"/>
            <a:ext cx="6457950" cy="1176867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11083" y="889000"/>
            <a:ext cx="3217917" cy="853016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3483769" y="889000"/>
            <a:ext cx="3219181" cy="853016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11083" y="1754717"/>
            <a:ext cx="3217917" cy="52556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3486548" y="1754717"/>
            <a:ext cx="3216402" cy="52556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172200" y="8636000"/>
            <a:ext cx="571500" cy="32918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385762" y="8026401"/>
            <a:ext cx="6472238" cy="3175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226314" y="609600"/>
            <a:ext cx="6515100" cy="1121664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05.11.2018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05.11.2018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385762" y="7798823"/>
            <a:ext cx="6472238" cy="3175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342900" y="7315200"/>
            <a:ext cx="6343650" cy="694267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342900" y="812800"/>
            <a:ext cx="2256235" cy="64008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2681287" y="812800"/>
            <a:ext cx="4005263" cy="6400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05.11.2018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2628900" y="822179"/>
            <a:ext cx="3771900" cy="48768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285750" y="6658347"/>
            <a:ext cx="4400550" cy="696384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285750" y="7377624"/>
            <a:ext cx="4400550" cy="1024467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385762" y="1401198"/>
            <a:ext cx="6472238" cy="3175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228600" y="2072217"/>
            <a:ext cx="6515100" cy="6034617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4857750" y="101601"/>
            <a:ext cx="1885950" cy="385233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05.11.2018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2343150" y="101601"/>
            <a:ext cx="2514600" cy="385233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6172200" y="8636001"/>
            <a:ext cx="571500" cy="325967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228600" y="609600"/>
            <a:ext cx="6515100" cy="1117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385762" y="1401198"/>
            <a:ext cx="6472238" cy="3175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385762" y="1410649"/>
            <a:ext cx="6472238" cy="3175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12" Type="http://schemas.openxmlformats.org/officeDocument/2006/relationships/image" Target="../media/image19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11" Type="http://schemas.openxmlformats.org/officeDocument/2006/relationships/image" Target="../media/image18.png"/><Relationship Id="rId5" Type="http://schemas.openxmlformats.org/officeDocument/2006/relationships/image" Target="../media/image12.jpeg"/><Relationship Id="rId10" Type="http://schemas.openxmlformats.org/officeDocument/2006/relationships/image" Target="../media/image17.jpeg"/><Relationship Id="rId4" Type="http://schemas.openxmlformats.org/officeDocument/2006/relationships/image" Target="../media/image11.png"/><Relationship Id="rId9" Type="http://schemas.openxmlformats.org/officeDocument/2006/relationships/image" Target="../media/image16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73016" y="611560"/>
            <a:ext cx="299695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i="1" dirty="0" smtClean="0"/>
              <a:t>Ежемесячная газета для учеников и родителей </a:t>
            </a:r>
          </a:p>
          <a:p>
            <a:pPr algn="ctr"/>
            <a:r>
              <a:rPr lang="ru-RU" sz="1400" i="1" dirty="0" smtClean="0"/>
              <a:t>1 б класса «Никольской СОШ»</a:t>
            </a:r>
            <a:endParaRPr lang="ru-RU" sz="1400" i="1" dirty="0"/>
          </a:p>
        </p:txBody>
      </p:sp>
      <p:sp>
        <p:nvSpPr>
          <p:cNvPr id="5" name="TextBox 4"/>
          <p:cNvSpPr txBox="1"/>
          <p:nvPr/>
        </p:nvSpPr>
        <p:spPr>
          <a:xfrm>
            <a:off x="4077072" y="251520"/>
            <a:ext cx="24482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ВЫПУСК № </a:t>
            </a:r>
            <a:r>
              <a:rPr lang="ru-RU" sz="1400" dirty="0" smtClean="0"/>
              <a:t>2,</a:t>
            </a:r>
            <a:r>
              <a:rPr lang="ru-RU" sz="1200" dirty="0" smtClean="0"/>
              <a:t> октябрь </a:t>
            </a:r>
            <a:r>
              <a:rPr lang="ru-RU" sz="1400" dirty="0" smtClean="0"/>
              <a:t>2018</a:t>
            </a:r>
            <a:endParaRPr lang="ru-RU" sz="1200" dirty="0"/>
          </a:p>
        </p:txBody>
      </p:sp>
      <p:sp>
        <p:nvSpPr>
          <p:cNvPr id="11" name="TextBox 10"/>
          <p:cNvSpPr txBox="1"/>
          <p:nvPr/>
        </p:nvSpPr>
        <p:spPr>
          <a:xfrm>
            <a:off x="260648" y="4067944"/>
            <a:ext cx="2880320" cy="3016210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1200" dirty="0" smtClean="0"/>
              <a:t>5 октября состоялся международный праздник  - День учителя. В этот день в начальной школе проходил день самоуправления. Девушки из старших классов были нашими учителями и проводили уроки. Анастасия </a:t>
            </a:r>
            <a:r>
              <a:rPr lang="ru-RU" sz="1200" dirty="0" err="1" smtClean="0"/>
              <a:t>Ревина</a:t>
            </a:r>
            <a:r>
              <a:rPr lang="ru-RU" sz="1200" dirty="0" smtClean="0"/>
              <a:t> из 10 класса провела три урока: русский язык, математику и музыку. Было очень интересно, познавательно и весело. Мы отвечали на вопросы, решали интересные задачи, делали красивые открытки. А ещё мы поздравили нашу учительницу  и подарили ей цветы и много других подарков.</a:t>
            </a:r>
          </a:p>
          <a:p>
            <a:pPr algn="r"/>
            <a:r>
              <a:rPr lang="ru-RU" sz="1000" dirty="0" smtClean="0"/>
              <a:t>уч-ся 1 «б» класса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165304" y="0"/>
            <a:ext cx="6926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стр.1</a:t>
            </a:r>
            <a:endParaRPr lang="ru-RU" sz="1400" dirty="0"/>
          </a:p>
        </p:txBody>
      </p:sp>
      <p:pic>
        <p:nvPicPr>
          <p:cNvPr id="15364" name="Picture 4" descr="http://900igr.net/datas/geometrija/Ponjatie-vektora-v-prostranstve/0026-026-Peremen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3212976" cy="1923330"/>
          </a:xfrm>
          <a:prstGeom prst="rect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</p:pic>
      <p:pic>
        <p:nvPicPr>
          <p:cNvPr id="1026" name="Picture 2" descr="C:\Users\MegaUser\Desktop\фото\ШКОЛА 2018\DSCN573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2656" y="2195736"/>
            <a:ext cx="2448272" cy="166692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pic>
      <p:sp>
        <p:nvSpPr>
          <p:cNvPr id="20" name="TextBox 19"/>
          <p:cNvSpPr txBox="1"/>
          <p:nvPr/>
        </p:nvSpPr>
        <p:spPr>
          <a:xfrm>
            <a:off x="188640" y="7452320"/>
            <a:ext cx="2880320" cy="147732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1000" dirty="0" smtClean="0"/>
              <a:t>Вы двери в мир знаний открыли для нас,</a:t>
            </a:r>
            <a:br>
              <a:rPr lang="ru-RU" sz="1000" dirty="0" smtClean="0"/>
            </a:br>
            <a:r>
              <a:rPr lang="ru-RU" sz="1000" dirty="0" smtClean="0"/>
              <a:t>Вы мыслить нас всех научили.</a:t>
            </a:r>
            <a:br>
              <a:rPr lang="ru-RU" sz="1000" dirty="0" smtClean="0"/>
            </a:br>
            <a:r>
              <a:rPr lang="ru-RU" sz="1000" dirty="0" smtClean="0"/>
              <a:t>Мы с праздником Вас поздравляем сейчас,</a:t>
            </a:r>
            <a:br>
              <a:rPr lang="ru-RU" sz="1000" dirty="0" smtClean="0"/>
            </a:br>
            <a:r>
              <a:rPr lang="ru-RU" sz="1000" dirty="0" smtClean="0"/>
              <a:t>Желаем, чтоб в счастье Вы жили!</a:t>
            </a:r>
          </a:p>
          <a:p>
            <a:r>
              <a:rPr lang="ru-RU" sz="1000" dirty="0" smtClean="0"/>
              <a:t>Пусть будни бывают порой нелегки,</a:t>
            </a:r>
            <a:br>
              <a:rPr lang="ru-RU" sz="1000" dirty="0" smtClean="0"/>
            </a:br>
            <a:r>
              <a:rPr lang="ru-RU" sz="1000" dirty="0" smtClean="0"/>
              <a:t>И может нахлынуть усталость,</a:t>
            </a:r>
            <a:br>
              <a:rPr lang="ru-RU" sz="1000" dirty="0" smtClean="0"/>
            </a:br>
            <a:r>
              <a:rPr lang="ru-RU" sz="1000" dirty="0" smtClean="0"/>
              <a:t>Но вспомните, любят Вас ученики,</a:t>
            </a:r>
            <a:br>
              <a:rPr lang="ru-RU" sz="1000" dirty="0" smtClean="0"/>
            </a:br>
            <a:r>
              <a:rPr lang="ru-RU" sz="1000" dirty="0" smtClean="0"/>
              <a:t>И в сердце придёт сразу радость!</a:t>
            </a:r>
          </a:p>
          <a:p>
            <a:endParaRPr lang="ru-RU" sz="1000" dirty="0"/>
          </a:p>
        </p:txBody>
      </p:sp>
      <p:pic>
        <p:nvPicPr>
          <p:cNvPr id="1027" name="Picture 3" descr="C:\Users\MegaUser\Desktop\23636307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1323288">
            <a:off x="2085504" y="8289461"/>
            <a:ext cx="1147192" cy="659486"/>
          </a:xfrm>
          <a:prstGeom prst="rect">
            <a:avLst/>
          </a:prstGeom>
          <a:noFill/>
        </p:spPr>
      </p:pic>
      <p:pic>
        <p:nvPicPr>
          <p:cNvPr id="1031" name="Picture 7" descr="C:\Users\MegaUser\Desktop\фото\ШКОЛА 2018\посв в первокл11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645024" y="2627784"/>
            <a:ext cx="2679691" cy="1787476"/>
          </a:xfrm>
          <a:prstGeom prst="rect">
            <a:avLst/>
          </a:prstGeom>
          <a:ln w="381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pic>
      <p:sp>
        <p:nvSpPr>
          <p:cNvPr id="30" name="TextBox 29"/>
          <p:cNvSpPr txBox="1"/>
          <p:nvPr/>
        </p:nvSpPr>
        <p:spPr>
          <a:xfrm>
            <a:off x="3429000" y="4644008"/>
            <a:ext cx="3168352" cy="2123658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200" dirty="0" smtClean="0"/>
              <a:t>12 октября прошла торжественная праздничная церемония посвящения детей в первоклассники. В этот день дети из1а, 1б, 1в, 1г классов стали настоящими первоклассниками. На концерте присутствовали родители и бабушки наших детей. Дети пели песни и частушки, читали стихи про школу. А после концерта в классе каждый получил значок </a:t>
            </a:r>
            <a:r>
              <a:rPr lang="ru-RU" sz="1200" dirty="0" smtClean="0"/>
              <a:t>«</a:t>
            </a:r>
            <a:r>
              <a:rPr lang="ru-RU" sz="1200" dirty="0" smtClean="0"/>
              <a:t>Перво</a:t>
            </a:r>
            <a:r>
              <a:rPr lang="ru-RU" sz="1200" dirty="0" smtClean="0"/>
              <a:t>классник», </a:t>
            </a:r>
            <a:r>
              <a:rPr lang="ru-RU" sz="1200" dirty="0" smtClean="0"/>
              <a:t>документ и сладкий приз.</a:t>
            </a:r>
            <a:endParaRPr lang="ru-RU" sz="1200" dirty="0"/>
          </a:p>
        </p:txBody>
      </p:sp>
      <p:pic>
        <p:nvPicPr>
          <p:cNvPr id="1032" name="Picture 8" descr="C:\Users\MegaUser\Desktop\фото\ШКОЛА 2018\частушки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645024" y="6876256"/>
            <a:ext cx="2880395" cy="1920546"/>
          </a:xfrm>
          <a:prstGeom prst="rect">
            <a:avLst/>
          </a:prstGeom>
          <a:noFill/>
        </p:spPr>
      </p:pic>
      <p:pic>
        <p:nvPicPr>
          <p:cNvPr id="1037" name="Picture 13" descr="C:\Users\MegaUser\Desktop\посвящение-в-первоклассники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573016" y="1619672"/>
            <a:ext cx="3068960" cy="8392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843808"/>
            <a:ext cx="2852936" cy="1384995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numCol="1" rtlCol="0">
            <a:spAutoFit/>
          </a:bodyPr>
          <a:lstStyle/>
          <a:p>
            <a:pPr algn="ctr"/>
            <a:r>
              <a:rPr lang="ru-RU" sz="1200" dirty="0" smtClean="0"/>
              <a:t>Театр и мы</a:t>
            </a:r>
          </a:p>
          <a:p>
            <a:pPr algn="just"/>
            <a:r>
              <a:rPr lang="ru-RU" sz="1200" dirty="0" smtClean="0"/>
              <a:t>3 октября в школу приезжал театр им. </a:t>
            </a:r>
            <a:r>
              <a:rPr lang="ru-RU" sz="1200" dirty="0" err="1" smtClean="0"/>
              <a:t>Б.Голодницкого</a:t>
            </a:r>
            <a:r>
              <a:rPr lang="ru-RU" sz="1200" dirty="0" smtClean="0"/>
              <a:t> со сказкой «Большое сердце маленького Хрю». Эта яркая музыкальная история  о добре, храбрости и настоящей дружбе.</a:t>
            </a:r>
            <a:endParaRPr lang="ru-RU" sz="1200" i="1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6237312" y="0"/>
            <a:ext cx="6206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стр.2</a:t>
            </a:r>
            <a:endParaRPr lang="ru-RU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4221088" y="6732240"/>
            <a:ext cx="2160240" cy="2308324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ru-RU" sz="1200" i="1" dirty="0" smtClean="0"/>
          </a:p>
          <a:p>
            <a:pPr algn="ctr"/>
            <a:endParaRPr lang="ru-RU" sz="1200" i="1" dirty="0" smtClean="0"/>
          </a:p>
          <a:p>
            <a:pPr algn="ctr"/>
            <a:r>
              <a:rPr lang="ru-RU" sz="1200" i="1" dirty="0" smtClean="0"/>
              <a:t>6 октября был день рождения у Вероники,10 – у Коли,24 – у Леры. От всей души поздравляем детей с днем рождения! Желаем успехов  в учёбе, крепкого здоровья и всего самого наилучшего!!!</a:t>
            </a:r>
          </a:p>
          <a:p>
            <a:pPr algn="ctr"/>
            <a:endParaRPr lang="ru-RU" sz="1200" i="1" dirty="0" smtClean="0"/>
          </a:p>
          <a:p>
            <a:pPr algn="ctr"/>
            <a:endParaRPr lang="ru-RU" sz="1200" i="1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0" y="8636169"/>
            <a:ext cx="2492896" cy="507831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numCol="1" rtlCol="0">
            <a:spAutoFit/>
          </a:bodyPr>
          <a:lstStyle/>
          <a:p>
            <a:r>
              <a:rPr lang="ru-RU" sz="900" dirty="0" smtClean="0"/>
              <a:t>Редактор и оформление: Трофимова Н.А.</a:t>
            </a:r>
          </a:p>
          <a:p>
            <a:r>
              <a:rPr lang="ru-RU" sz="900" dirty="0" smtClean="0"/>
              <a:t>Тираж – 27 экз.  Выходит 1 раз в месяц.   Выпуск №2, октябрь 2018.</a:t>
            </a:r>
            <a:endParaRPr lang="ru-RU" sz="900" dirty="0"/>
          </a:p>
        </p:txBody>
      </p:sp>
      <p:sp>
        <p:nvSpPr>
          <p:cNvPr id="15" name="TextBox 14"/>
          <p:cNvSpPr txBox="1"/>
          <p:nvPr/>
        </p:nvSpPr>
        <p:spPr>
          <a:xfrm>
            <a:off x="116632" y="4355976"/>
            <a:ext cx="3024336" cy="286232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endParaRPr lang="ru-RU" sz="1200" dirty="0" smtClean="0">
              <a:solidFill>
                <a:schemeClr val="dk1"/>
              </a:solidFill>
            </a:endParaRPr>
          </a:p>
          <a:p>
            <a:pPr algn="just"/>
            <a:endParaRPr lang="ru-RU" sz="1200" dirty="0" smtClean="0">
              <a:solidFill>
                <a:schemeClr val="dk1"/>
              </a:solidFill>
            </a:endParaRPr>
          </a:p>
          <a:p>
            <a:pPr algn="just"/>
            <a:r>
              <a:rPr lang="ru-RU" sz="1200" dirty="0" smtClean="0">
                <a:solidFill>
                  <a:schemeClr val="dk1"/>
                </a:solidFill>
              </a:rPr>
              <a:t>26 октября завершилась первая учебная четверть. На классном часе детям были вручены дипломы и грамоты за участие в многочисленных школьных конкурсах и акциях. Завершился день большим чаепитием со сладким пирогом и разнообразным вкусным вареньем, которое дети принесли из дома. А 31 октября во время каникул мы ездили на м/</a:t>
            </a:r>
            <a:r>
              <a:rPr lang="ru-RU" sz="1200" dirty="0" err="1" smtClean="0">
                <a:solidFill>
                  <a:schemeClr val="dk1"/>
                </a:solidFill>
              </a:rPr>
              <a:t>ф</a:t>
            </a:r>
            <a:r>
              <a:rPr lang="ru-RU" sz="1200" dirty="0" smtClean="0">
                <a:solidFill>
                  <a:schemeClr val="dk1"/>
                </a:solidFill>
              </a:rPr>
              <a:t> «</a:t>
            </a:r>
            <a:r>
              <a:rPr lang="ru-RU" sz="1200" dirty="0" err="1" smtClean="0">
                <a:solidFill>
                  <a:schemeClr val="dk1"/>
                </a:solidFill>
              </a:rPr>
              <a:t>Смолфут</a:t>
            </a:r>
            <a:r>
              <a:rPr lang="ru-RU" sz="1200" dirty="0" smtClean="0">
                <a:solidFill>
                  <a:schemeClr val="dk1"/>
                </a:solidFill>
              </a:rPr>
              <a:t>» в Коллаж. Поездка всем очень </a:t>
            </a:r>
            <a:r>
              <a:rPr lang="ru-RU" sz="1200" dirty="0" err="1" smtClean="0">
                <a:solidFill>
                  <a:schemeClr val="dk1"/>
                </a:solidFill>
              </a:rPr>
              <a:t>понрави</a:t>
            </a:r>
            <a:endParaRPr lang="ru-RU" sz="1200" dirty="0" smtClean="0">
              <a:solidFill>
                <a:schemeClr val="dk1"/>
              </a:solidFill>
            </a:endParaRPr>
          </a:p>
          <a:p>
            <a:pPr algn="just"/>
            <a:r>
              <a:rPr lang="ru-RU" sz="1200" dirty="0" err="1" smtClean="0">
                <a:solidFill>
                  <a:schemeClr val="dk1"/>
                </a:solidFill>
              </a:rPr>
              <a:t>лась</a:t>
            </a:r>
            <a:r>
              <a:rPr lang="ru-RU" sz="1200" dirty="0" smtClean="0">
                <a:solidFill>
                  <a:schemeClr val="dk1"/>
                </a:solidFill>
              </a:rPr>
              <a:t>.</a:t>
            </a:r>
          </a:p>
        </p:txBody>
      </p:sp>
      <p:pic>
        <p:nvPicPr>
          <p:cNvPr id="2050" name="Picture 2" descr="C:\Users\MegaUser\Desktop\фото\ШКОЛА 2018\DSCN57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67544"/>
            <a:ext cx="2990652" cy="2243242"/>
          </a:xfrm>
          <a:prstGeom prst="rect">
            <a:avLst/>
          </a:prstGeom>
          <a:noFill/>
          <a:ln w="38100">
            <a:solidFill>
              <a:schemeClr val="accent4">
                <a:lumMod val="75000"/>
              </a:schemeClr>
            </a:solidFill>
          </a:ln>
        </p:spPr>
      </p:pic>
      <p:pic>
        <p:nvPicPr>
          <p:cNvPr id="2051" name="Picture 3" descr="C:\Users\MegaUser\Desktop\Bol_shoe_serdce_malen_kogo_Xryu_899_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988839" cy="827584"/>
          </a:xfrm>
          <a:prstGeom prst="rect">
            <a:avLst/>
          </a:prstGeom>
          <a:noFill/>
        </p:spPr>
      </p:pic>
      <p:pic>
        <p:nvPicPr>
          <p:cNvPr id="2053" name="Picture 5" descr="C:\Users\MegaUser\Desktop\23094568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89040" y="0"/>
            <a:ext cx="2276872" cy="1309075"/>
          </a:xfrm>
          <a:prstGeom prst="rect">
            <a:avLst/>
          </a:prstGeom>
          <a:noFill/>
        </p:spPr>
      </p:pic>
      <p:sp>
        <p:nvSpPr>
          <p:cNvPr id="20" name="TextBox 19"/>
          <p:cNvSpPr txBox="1"/>
          <p:nvPr/>
        </p:nvSpPr>
        <p:spPr>
          <a:xfrm>
            <a:off x="3140968" y="1115616"/>
            <a:ext cx="3717032" cy="1938992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200" dirty="0" smtClean="0"/>
              <a:t>25 октября состоялся праздник для начальной школы «Осенние посиделки». Для детей были придуманы различные загадки и задачки. А в перерыве между заданиями ученики показали яркие номера: песни, танцы, сценки. Наш класс всем запомнился с веселой песней про тучку и зажигательным </a:t>
            </a:r>
            <a:r>
              <a:rPr lang="ru-RU" sz="1200" dirty="0" err="1" smtClean="0"/>
              <a:t>брейкдансом</a:t>
            </a:r>
            <a:r>
              <a:rPr lang="ru-RU" sz="1200" dirty="0" smtClean="0"/>
              <a:t> </a:t>
            </a:r>
            <a:r>
              <a:rPr lang="ru-RU" sz="1200" dirty="0" smtClean="0"/>
              <a:t>в исполнении Кирилла Степанова. Также были награждены победители в конкурсе «Осенний букет» – </a:t>
            </a:r>
            <a:r>
              <a:rPr lang="ru-RU" sz="1200" dirty="0" err="1" smtClean="0"/>
              <a:t>Клюкинова</a:t>
            </a:r>
            <a:r>
              <a:rPr lang="ru-RU" sz="1200" dirty="0" smtClean="0"/>
              <a:t> Настя и Горбунова Соня.</a:t>
            </a:r>
            <a:endParaRPr lang="ru-RU" sz="1200" dirty="0"/>
          </a:p>
        </p:txBody>
      </p:sp>
      <p:pic>
        <p:nvPicPr>
          <p:cNvPr id="2054" name="Picture 6" descr="C:\Users\MegaUser\Desktop\фото\ШКОЛА 2018\DSCN579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12976" y="3131840"/>
            <a:ext cx="3384376" cy="223224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</p:pic>
      <p:pic>
        <p:nvPicPr>
          <p:cNvPr id="2055" name="Picture 7" descr="C:\Users\MegaUser\Desktop\фото\ШКОЛА 2018\кирилл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1389165">
            <a:off x="3321685" y="5132586"/>
            <a:ext cx="1883159" cy="125534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6" name="Picture 8" descr="C:\Users\MegaUser\Desktop\фото\ШКОЛА 2018\IMG_20181005_08385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157192" y="5220072"/>
            <a:ext cx="1536171" cy="115212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058" name="Picture 10" descr="C:\Users\MegaUser\Desktop\1400220265_dr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186164">
            <a:off x="4162332" y="6647772"/>
            <a:ext cx="2215229" cy="549654"/>
          </a:xfrm>
          <a:prstGeom prst="rect">
            <a:avLst/>
          </a:prstGeom>
          <a:noFill/>
        </p:spPr>
      </p:pic>
      <p:pic>
        <p:nvPicPr>
          <p:cNvPr id="2061" name="Picture 13" descr="C:\Users\MegaUser\Desktop\0.gif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04664" y="4355976"/>
            <a:ext cx="2376264" cy="432048"/>
          </a:xfrm>
          <a:prstGeom prst="rect">
            <a:avLst/>
          </a:prstGeom>
          <a:noFill/>
        </p:spPr>
      </p:pic>
      <p:pic>
        <p:nvPicPr>
          <p:cNvPr id="2062" name="Picture 14" descr="C:\Users\MegaUser\Desktop\фото\ШКОЛА 2018\IMG_20181031_124819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340768" y="6804248"/>
            <a:ext cx="2520280" cy="1800200"/>
          </a:xfrm>
          <a:prstGeom prst="rect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</p:pic>
      <p:pic>
        <p:nvPicPr>
          <p:cNvPr id="2064" name="Picture 16" descr="C:\Users\MegaUser\Desktop\21829512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933056" y="8230319"/>
            <a:ext cx="699910" cy="913681"/>
          </a:xfrm>
          <a:prstGeom prst="rect">
            <a:avLst/>
          </a:prstGeom>
          <a:noFill/>
        </p:spPr>
      </p:pic>
      <p:pic>
        <p:nvPicPr>
          <p:cNvPr id="2065" name="Picture 17" descr="C:\Users\MegaUser\Desktop\240705880009212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 rot="1004389">
            <a:off x="5870489" y="8273330"/>
            <a:ext cx="987511" cy="870670"/>
          </a:xfrm>
          <a:prstGeom prst="rect">
            <a:avLst/>
          </a:prstGeom>
          <a:noFill/>
        </p:spPr>
      </p:pic>
      <p:pic>
        <p:nvPicPr>
          <p:cNvPr id="2067" name="Picture 19" descr="C:\Users\MegaUser\Desktop\7g_smallfootstills00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88640" y="7380312"/>
            <a:ext cx="1348408" cy="120679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607</TotalTime>
  <Words>409</Words>
  <Application>Microsoft Office PowerPoint</Application>
  <PresentationFormat>Экран (4:3)</PresentationFormat>
  <Paragraphs>23</Paragraphs>
  <Slides>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Трек</vt:lpstr>
      <vt:lpstr>Слайд 1</vt:lpstr>
      <vt:lpstr>Слайд 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MegaUser</dc:creator>
  <cp:lastModifiedBy>MegaUser</cp:lastModifiedBy>
  <cp:revision>62</cp:revision>
  <dcterms:created xsi:type="dcterms:W3CDTF">2017-09-27T19:32:44Z</dcterms:created>
  <dcterms:modified xsi:type="dcterms:W3CDTF">2018-11-05T19:04:33Z</dcterms:modified>
</cp:coreProperties>
</file>