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"/>
  </p:notesMasterIdLst>
  <p:sldIdLst>
    <p:sldId id="256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98" y="13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75F6E-D51C-4041-B29E-4F2076CDB656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C794-C64F-4CA1-B733-4440FB35C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C794-C64F-4CA1-B733-4440FB35C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7072" y="2051720"/>
            <a:ext cx="278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Ежемесячная газета для учеников и родителей </a:t>
            </a:r>
          </a:p>
          <a:p>
            <a:pPr algn="ctr"/>
            <a:r>
              <a:rPr lang="ru-RU" sz="1200" i="1" dirty="0" smtClean="0"/>
              <a:t>1 б класса «Никольской СОШ»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4704" y="17951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ВЫПУСК № </a:t>
            </a:r>
            <a:r>
              <a:rPr lang="ru-RU" sz="1400" dirty="0" smtClean="0"/>
              <a:t>1,</a:t>
            </a:r>
            <a:r>
              <a:rPr lang="ru-RU" sz="1200" dirty="0" smtClean="0"/>
              <a:t> сентябрь </a:t>
            </a:r>
            <a:r>
              <a:rPr lang="ru-RU" sz="1400" dirty="0" smtClean="0"/>
              <a:t>2018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683568"/>
            <a:ext cx="381642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Дорогие, друзья! Вы читаете первый номер нашей газеты. Цель газеты – освещать школьную жизнь нашего класса. Мы расскажем о событиях, праздниках, интересных новостях. Мы открыты для всех. Приносите статьи и становитесь нашими корреспондентами.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648" y="4211960"/>
            <a:ext cx="2880320" cy="230832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Вот и закончилось лето! Начался новый учебный год.  1 сентября  2018 года образовалась новая школьная семья - 1 «б» класс. У меня в классе появилось 26 новых учеников. Дорогие мои девчонки и мальчишки! Поздравляю вас с началом школьной жизни. Желаю вам интересных уроков, хороших оценок, найти много друзей в школе. Успехов в учёбе!</a:t>
            </a:r>
          </a:p>
          <a:p>
            <a:pPr algn="r"/>
            <a:r>
              <a:rPr lang="ru-RU" sz="1200" dirty="0" smtClean="0"/>
              <a:t>Ваш классный руководитель </a:t>
            </a:r>
          </a:p>
          <a:p>
            <a:pPr algn="r"/>
            <a:r>
              <a:rPr lang="ru-RU" sz="1200" dirty="0" smtClean="0"/>
              <a:t>Наталия Алексеевна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6012160"/>
            <a:ext cx="3096344" cy="4308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МЫ ЗА ЗДОРОВЫЙ ОБРАЗ ЖИЗНИ</a:t>
            </a:r>
          </a:p>
          <a:p>
            <a:pPr algn="ctr"/>
            <a:endParaRPr lang="ru-RU" sz="1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69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стр.1</a:t>
            </a:r>
            <a:endParaRPr lang="ru-RU" sz="1400" dirty="0"/>
          </a:p>
        </p:txBody>
      </p:sp>
      <p:pic>
        <p:nvPicPr>
          <p:cNvPr id="15364" name="Picture 4" descr="http://900igr.net/datas/geometrija/Ponjatie-vektora-v-prostranstve/0026-026-Perem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0"/>
            <a:ext cx="2636912" cy="1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5365" name="Picture 5" descr="C:\Users\MegaUser\Desktop\фото\ШКОЛА 2018\1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195736"/>
            <a:ext cx="2592288" cy="180310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5366" name="Picture 6" descr="C:\Users\MegaUser\Desktop\фото\ШКОЛА 2018\род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133647"/>
            <a:ext cx="1515418" cy="1010353"/>
          </a:xfrm>
          <a:prstGeom prst="rect">
            <a:avLst/>
          </a:prstGeom>
          <a:noFill/>
        </p:spPr>
      </p:pic>
      <p:pic>
        <p:nvPicPr>
          <p:cNvPr id="15367" name="Picture 7" descr="C:\Users\MegaUser\Desktop\фото\ШКОЛА 2018\денисов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2816" y="8184972"/>
            <a:ext cx="1438648" cy="959028"/>
          </a:xfrm>
          <a:prstGeom prst="rect">
            <a:avLst/>
          </a:prstGeom>
          <a:noFill/>
        </p:spPr>
      </p:pic>
      <p:pic>
        <p:nvPicPr>
          <p:cNvPr id="15368" name="Picture 8" descr="C:\Users\MegaUser\Desktop\фото\ШКОЛА 2018\дос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672" y="6615561"/>
            <a:ext cx="2232248" cy="1488056"/>
          </a:xfrm>
          <a:prstGeom prst="rect">
            <a:avLst/>
          </a:prstGeom>
          <a:noFill/>
        </p:spPr>
      </p:pic>
      <p:pic>
        <p:nvPicPr>
          <p:cNvPr id="22" name="Picture 7" descr="C:\Users\MegaUser\Downloads\для газеты\hello_html_m3c8c07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809835">
            <a:off x="2444009" y="1984728"/>
            <a:ext cx="907337" cy="932465"/>
          </a:xfrm>
          <a:prstGeom prst="rect">
            <a:avLst/>
          </a:prstGeom>
          <a:noFill/>
        </p:spPr>
      </p:pic>
      <p:pic>
        <p:nvPicPr>
          <p:cNvPr id="15369" name="Picture 9" descr="C:\Users\MegaUser\Desktop\фото\ШКОЛА 2018\DSCN55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165090" y="6924142"/>
            <a:ext cx="2111996" cy="158417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5370" name="Picture 10" descr="C:\Users\MegaUser\Desktop\фото\ШКОЛА 2018\DSCN55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815245" y="6930171"/>
            <a:ext cx="2160240" cy="16203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5371" name="Picture 11" descr="C:\Users\MegaUser\Desktop\фото\ШКОЛА 2018\DSCN55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347864"/>
            <a:ext cx="3096344" cy="21892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573016" y="2771800"/>
            <a:ext cx="28803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ЗДРАВСТВУЙ, ШКОЛА !</a:t>
            </a:r>
            <a:endParaRPr lang="ru-RU" dirty="0"/>
          </a:p>
        </p:txBody>
      </p:sp>
      <p:pic>
        <p:nvPicPr>
          <p:cNvPr id="15373" name="Picture 13" descr="https://img-fotki.yandex.ru/get/4425/131624064.61a/0_193563_a872a909_X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97152" y="4644008"/>
            <a:ext cx="1608498" cy="120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7744"/>
            <a:ext cx="2852936" cy="261610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ru-RU" sz="1200" dirty="0" smtClean="0"/>
              <a:t>АКЦИЯ «ГОЛУБЬ МИРА»</a:t>
            </a:r>
          </a:p>
          <a:p>
            <a:pPr algn="just"/>
            <a:r>
              <a:rPr lang="ru-RU" sz="1100" dirty="0" smtClean="0"/>
              <a:t>21 сентября 2018 года учащиеся и учителя МКОУ «Никольская СОШ» приняли участие в акции ,</a:t>
            </a:r>
          </a:p>
          <a:p>
            <a:pPr algn="just"/>
            <a:r>
              <a:rPr lang="ru-RU" sz="1100" dirty="0" smtClean="0"/>
              <a:t>посвященной Международному дню мира </a:t>
            </a:r>
            <a:r>
              <a:rPr lang="ru-RU" sz="1100" u="sng" dirty="0" smtClean="0"/>
              <a:t>«Голубь мира</a:t>
            </a:r>
            <a:r>
              <a:rPr lang="ru-RU" sz="1100" dirty="0" smtClean="0"/>
              <a:t>». Своё отношение к проблеме мира учащиеся выразили через участие в запуске воздушных шаров с голубями. День провозглашен как день отказа от насилия и прекращения огня во всем мире.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000" i="1" dirty="0" smtClean="0"/>
              <a:t>Пусть счастье будет на планете,</a:t>
            </a:r>
          </a:p>
          <a:p>
            <a:pPr algn="just"/>
            <a:r>
              <a:rPr lang="ru-RU" sz="1000" i="1" dirty="0" smtClean="0"/>
              <a:t>Пусть небо будет чистым, голубым.</a:t>
            </a:r>
          </a:p>
          <a:p>
            <a:pPr algn="just"/>
            <a:r>
              <a:rPr lang="ru-RU" sz="1000" i="1" dirty="0" smtClean="0"/>
              <a:t>Пусть радостно смеются дети,</a:t>
            </a:r>
          </a:p>
          <a:p>
            <a:pPr algn="just"/>
            <a:r>
              <a:rPr lang="ru-RU" sz="1000" i="1" dirty="0" smtClean="0"/>
              <a:t>Пусть знают все, что означает слово мир!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7312" y="0"/>
            <a:ext cx="62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стр.2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140968" y="323528"/>
            <a:ext cx="3240360" cy="12926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7 сентября в классе состоялся </a:t>
            </a:r>
            <a:r>
              <a:rPr lang="ru-RU" sz="1100" dirty="0" smtClean="0"/>
              <a:t>праздник - </a:t>
            </a:r>
            <a:r>
              <a:rPr lang="ru-RU" sz="1100" dirty="0" smtClean="0"/>
              <a:t>«</a:t>
            </a:r>
            <a:r>
              <a:rPr lang="ru-RU" sz="1100" dirty="0" err="1" smtClean="0"/>
              <a:t>Арбузник</a:t>
            </a:r>
            <a:r>
              <a:rPr lang="ru-RU" sz="1100" dirty="0" smtClean="0"/>
              <a:t>». Сначала дети прочитали подготовленные стихи про осень и арбуз, затем отгадывали загадки и «разгружали» машины с арбузами, а потом лакомились этой сочной, сладкой ягодой. Спасибо </a:t>
            </a:r>
            <a:r>
              <a:rPr lang="ru-RU" sz="1100" dirty="0" smtClean="0"/>
              <a:t>родителям за помощь </a:t>
            </a:r>
            <a:r>
              <a:rPr lang="ru-RU" sz="1100" dirty="0" smtClean="0"/>
              <a:t>в организации праздника</a:t>
            </a:r>
            <a:r>
              <a:rPr lang="ru-RU" sz="1200" dirty="0" smtClean="0"/>
              <a:t>!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501008" y="5004048"/>
            <a:ext cx="3168352" cy="2308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u="sng" dirty="0" smtClean="0"/>
              <a:t>Поздравляем!!!</a:t>
            </a:r>
          </a:p>
          <a:p>
            <a:pPr algn="ctr"/>
            <a:r>
              <a:rPr lang="ru-RU" sz="1200" i="1" dirty="0" smtClean="0"/>
              <a:t>5 сентября был день рождения у Юли Левицкой. От всей души поздравляем её с восьмилетием. Желаем успехов  в учёбе, крепкого здоровья и всего самого наилучшего!!!</a:t>
            </a:r>
          </a:p>
          <a:p>
            <a:pPr algn="just">
              <a:buNone/>
            </a:pPr>
            <a:r>
              <a:rPr lang="ru-RU" sz="1200" i="1" dirty="0" smtClean="0"/>
              <a:t>А также поздравляем наших летних именинников: Максим Б, Максим В, Макар Арсений Д, Данил, Вика И, Кира, Ярослав, Кирилл. Всем желаю здоровья, успехов  в учебе и отличного настроения!!!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2856" y="8316416"/>
            <a:ext cx="3168352" cy="6001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r>
              <a:rPr lang="ru-RU" sz="1100" dirty="0" smtClean="0"/>
              <a:t>Редактор и оформление: Трофимова Н.А.</a:t>
            </a:r>
          </a:p>
          <a:p>
            <a:r>
              <a:rPr lang="ru-RU" sz="1100" dirty="0" smtClean="0"/>
              <a:t>Тираж – 27 экз.  Выходит 1 раз в </a:t>
            </a:r>
            <a:r>
              <a:rPr lang="ru-RU" sz="1100" dirty="0" smtClean="0"/>
              <a:t>месяц.   </a:t>
            </a:r>
            <a:r>
              <a:rPr lang="ru-RU" sz="1100" dirty="0" smtClean="0"/>
              <a:t>Выпуск №1, сентябрь 2018.</a:t>
            </a:r>
            <a:endParaRPr lang="ru-RU" sz="1100" dirty="0"/>
          </a:p>
        </p:txBody>
      </p:sp>
      <p:pic>
        <p:nvPicPr>
          <p:cNvPr id="14337" name="Picture 1" descr="C:\Users\MegaUser\Desktop\фото\ШКОЛА 2018\DSC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512"/>
            <a:ext cx="2924944" cy="19447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4338" name="Picture 2" descr="C:\Users\MegaUser\Desktop\фото\ШКОЛА 2018\DSCN5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944" y="1763688"/>
            <a:ext cx="1957026" cy="146793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4340" name="Picture 4" descr="C:\Users\MegaUser\Desktop\фото\ШКОЛА 2018\а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8876" y="1619672"/>
            <a:ext cx="1879124" cy="136815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4341" name="Picture 5" descr="C:\Users\MegaUser\Desktop\фото\ШКОЛА 2018\арбу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3131840"/>
            <a:ext cx="2479587" cy="165305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6632" y="5436096"/>
            <a:ext cx="3312368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>
                <a:solidFill>
                  <a:schemeClr val="dk1"/>
                </a:solidFill>
              </a:rPr>
              <a:t>Друзья наши меньшие</a:t>
            </a:r>
          </a:p>
          <a:p>
            <a:pPr algn="just"/>
            <a:r>
              <a:rPr lang="ru-RU" sz="1200" dirty="0" smtClean="0">
                <a:solidFill>
                  <a:schemeClr val="dk1"/>
                </a:solidFill>
              </a:rPr>
              <a:t>13 сентября у нас в гостях были животные из </a:t>
            </a:r>
            <a:r>
              <a:rPr lang="ru-RU" sz="1200" dirty="0" err="1" smtClean="0">
                <a:solidFill>
                  <a:schemeClr val="dk1"/>
                </a:solidFill>
              </a:rPr>
              <a:t>Эко-сферы</a:t>
            </a:r>
            <a:r>
              <a:rPr lang="ru-RU" sz="1200" dirty="0" smtClean="0">
                <a:solidFill>
                  <a:schemeClr val="dk1"/>
                </a:solidFill>
              </a:rPr>
              <a:t>. </a:t>
            </a:r>
            <a:r>
              <a:rPr lang="ru-RU" sz="1200" dirty="0" smtClean="0"/>
              <a:t>Мы кормили кролика, улитку, </a:t>
            </a:r>
            <a:r>
              <a:rPr lang="ru-RU" sz="1200" dirty="0" smtClean="0"/>
              <a:t>мышку-песчанку, </a:t>
            </a:r>
            <a:r>
              <a:rPr lang="ru-RU" sz="1200" dirty="0" smtClean="0"/>
              <a:t>любовались волнистыми попугайчиками, держали на руках морскую свинку. Занятие было очень интересным и увлекательным.</a:t>
            </a:r>
            <a:endParaRPr lang="ru-RU" sz="1200" dirty="0" smtClean="0">
              <a:solidFill>
                <a:schemeClr val="dk1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7020272"/>
            <a:ext cx="1700808" cy="127556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160918" y="6776187"/>
            <a:ext cx="1032311" cy="137646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349" name="Picture 13" descr="http://www.playcast.ru/uploads/2016/12/06/207835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1208" y="7092280"/>
            <a:ext cx="1414438" cy="1478793"/>
          </a:xfrm>
          <a:prstGeom prst="rect">
            <a:avLst/>
          </a:prstGeom>
          <a:noFill/>
        </p:spPr>
      </p:pic>
      <p:pic>
        <p:nvPicPr>
          <p:cNvPr id="14351" name="Picture 15" descr="http://www.playcast.ru/uploads/2017/03/07/2192263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73882">
            <a:off x="3573016" y="5796136"/>
            <a:ext cx="864096" cy="41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413</Words>
  <Application>Microsoft Office PowerPoint</Application>
  <PresentationFormat>Экран (4:3)</PresentationFormat>
  <Paragraphs>27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MegaUser</dc:creator>
  <cp:lastModifiedBy>MegaUser</cp:lastModifiedBy>
  <cp:revision>54</cp:revision>
  <dcterms:created xsi:type="dcterms:W3CDTF">2017-09-27T19:32:44Z</dcterms:created>
  <dcterms:modified xsi:type="dcterms:W3CDTF">2018-09-30T17:47:12Z</dcterms:modified>
</cp:coreProperties>
</file>